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41B0F-D8FB-4F3A-A86C-884C557E7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297EF-488F-4F72-B9B8-407D69DEA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45C0E-8ABE-41A3-B19F-4E47C424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11BE0-8521-44BC-BE3D-A4317CD2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4544A-813D-4649-BAE5-8B0992A1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6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6E3F2-F02D-4FA4-AA7C-A363DF94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58508-DFCF-487C-BB5A-4219FF82A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35CAB-1BC1-4576-8E00-4EBC9960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54541-3AA4-4057-B9AB-E50BC835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99E6E-4DB5-40CA-8BF7-FA95A9C2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2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66267-C0D1-421C-B480-B0DFEADC5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22864-5258-471D-A674-F9136D5B9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67D25-AE6D-4F21-A9CC-59731526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B1353-4EC8-4389-A85F-8DA6DB224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B340C-07B5-4461-9072-1569DE418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8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8AE30-2618-4DFD-B543-A6230E26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A1C3-7BCC-44C7-AEEE-43AB9B3F1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A5CFE-B499-4898-B1C0-73131706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4FE9E-426C-4050-B934-ADE1E8E3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BC049-4AB4-4546-82D8-6CDCC08D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D3658-697D-4361-887D-C619524E2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7D06F-2F98-4AB0-9EA2-39653FE05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3E16-24DE-4021-92E6-84BCF4F0A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8B48C-CCD6-42BD-8648-B8448AF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AC622-E35C-40DA-BD38-FA352C8D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6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5D48-4FC5-4300-8840-BCBF1FB9A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A3B11-93F4-4962-A96E-241A69263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C67FE-7B74-476E-B588-E16FC2B58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127FE-0123-4405-A721-5D2A85A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377EB-68C7-4104-8839-D6A7DEF0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3EFA3-83BC-488C-B0BB-7A1A6E19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0A4C-E21F-41FF-8FFC-ED191C5EA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FC1A2-5704-44F2-B39D-0AE348254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CEBA4-3377-4A67-8008-233F39A8E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1A6E8-6C98-498B-A6F8-34F1FB332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C0BA4-828F-47DA-8A65-008DF4D82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C1D5A6-180A-4CA7-9232-2B2E43CE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074B1-EBF8-4D91-9E9D-EDF8DD80F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3E5C1-3FCA-4043-8DDF-1CA2E904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2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989D-BECD-4944-B179-039AABDB6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185AA-ABBA-4A1A-9A24-BB0F7546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6E6B7-7232-46E7-9FA7-6F107A66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31D3D-2770-4E73-B270-2D30BB5D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5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500EC-2F4B-4F9F-A800-C084568D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BAE3AC-7F27-49C1-9355-BD8DB9D3E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23956-4FE2-428C-B634-F9B9FA7D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8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5735A-CDD4-4AE5-8A22-58A79C4A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C12FC-3C68-42E3-A853-E183FFFE6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03450-DA2A-497A-8719-570E2CEC0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D14C7-9428-47C6-A5FE-1417BD13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55E21-93BA-477D-9780-DE6051FD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95463-2E20-447E-B49C-D097E218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0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D7160-C2E1-4910-A434-83448FE8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2FEB61-63E6-4BD3-8602-D723341DD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4A85F-ADF2-4398-AFDE-A9E88445E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F2073-6D48-46CA-8C86-332C49EA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BA735-EAC0-4B33-ADBD-CD23F924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89445-C7BE-4784-A24F-57788145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093C18-FEF7-4A99-8508-2E645866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98606-3D86-486B-841F-35AA65CF2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30CC2-0314-4791-BF82-677D567E5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FE47-9007-4E6C-BBF3-C91AC630F1E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C9B2-2258-406A-BFD6-47776D348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7B72-3DB3-4863-A144-B92661D5B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B59A2-7F66-4208-AC92-5805B0CC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6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xmanroe.com/promosi-dari-mulut-ke-mulu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loud_market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xmanroe.com/vid/bisnis/pengertian-konsume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xmanroe.com/vid/marketing/pengertian-strategi-pemasara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952A-3E83-4F4C-A360-1F22B8C84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PEMASARAN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5A1DD-D294-4EE7-8436-8DBCD16DF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9127" y="6317672"/>
            <a:ext cx="3251199" cy="31634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Totok</a:t>
            </a:r>
            <a:r>
              <a:rPr lang="en-US" dirty="0"/>
              <a:t> </a:t>
            </a:r>
            <a:r>
              <a:rPr lang="en-US" dirty="0" err="1"/>
              <a:t>Hardiyanto</a:t>
            </a:r>
            <a:r>
              <a:rPr lang="en-US" dirty="0"/>
              <a:t>, SKM, MM</a:t>
            </a:r>
          </a:p>
        </p:txBody>
      </p:sp>
    </p:spTree>
    <p:extLst>
      <p:ext uri="{BB962C8B-B14F-4D97-AF65-F5344CB8AC3E}">
        <p14:creationId xmlns:p14="http://schemas.microsoft.com/office/powerpoint/2010/main" val="2476035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53EB-4082-4AEE-9332-1BF5F2026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736C-E276-48B2-B0BF-C17AD7FB7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5.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Mitra</a:t>
            </a:r>
          </a:p>
          <a:p>
            <a:r>
              <a:rPr lang="en-US" dirty="0"/>
              <a:t>Marketing juga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tim</a:t>
            </a:r>
            <a:r>
              <a:rPr lang="en-US" dirty="0"/>
              <a:t> marketing juga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media yang </a:t>
            </a:r>
            <a:r>
              <a:rPr lang="en-US" dirty="0" err="1"/>
              <a:t>menjembatani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</a:t>
            </a:r>
          </a:p>
          <a:p>
            <a:r>
              <a:rPr lang="en-US" dirty="0"/>
              <a:t>6.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Rekapitulasi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  <a:p>
            <a:r>
              <a:rPr lang="en-US" dirty="0"/>
              <a:t>Tim marketing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rekap</a:t>
            </a:r>
            <a:r>
              <a:rPr lang="en-US" dirty="0"/>
              <a:t> data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dan </a:t>
            </a:r>
            <a:r>
              <a:rPr lang="en-US" dirty="0" err="1"/>
              <a:t>terstruktur</a:t>
            </a:r>
            <a:r>
              <a:rPr lang="en-US" dirty="0"/>
              <a:t>. Data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oleh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target dan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di masa </a:t>
            </a:r>
            <a:r>
              <a:rPr lang="en-US" dirty="0" err="1"/>
              <a:t>mendatang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53EB-4082-4AEE-9332-1BF5F2026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yang </a:t>
            </a:r>
            <a:r>
              <a:rPr lang="en-US" dirty="0" err="1"/>
              <a:t>dipikul</a:t>
            </a:r>
            <a:r>
              <a:rPr lang="en-US" dirty="0"/>
              <a:t> oleh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736C-E276-48B2-B0BF-C17AD7FB7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US" dirty="0"/>
          </a:p>
          <a:p>
            <a:pPr lvl="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dan </a:t>
            </a:r>
            <a:r>
              <a:rPr lang="en-US" dirty="0" err="1"/>
              <a:t>menganalisa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target pasar yang pas</a:t>
            </a:r>
          </a:p>
          <a:p>
            <a:pPr lvl="0"/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ide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strateginya</a:t>
            </a:r>
            <a:endParaRPr lang="en-US" dirty="0"/>
          </a:p>
          <a:p>
            <a:pPr lvl="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promosi</a:t>
            </a:r>
            <a:endParaRPr lang="en-US" dirty="0"/>
          </a:p>
          <a:p>
            <a:pPr lvl="0"/>
            <a:r>
              <a:rPr lang="en-US" dirty="0" err="1"/>
              <a:t>Mengumpulkan</a:t>
            </a:r>
            <a:r>
              <a:rPr lang="en-US" dirty="0"/>
              <a:t> dan </a:t>
            </a:r>
            <a:r>
              <a:rPr lang="en-US" dirty="0" err="1"/>
              <a:t>mendistribusikan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dan </a:t>
            </a:r>
            <a:r>
              <a:rPr lang="en-US" dirty="0" err="1"/>
              <a:t>finansial</a:t>
            </a:r>
            <a:endParaRPr lang="en-US" dirty="0"/>
          </a:p>
          <a:p>
            <a:pPr lvl="0"/>
            <a:r>
              <a:rPr lang="en-US" dirty="0" err="1"/>
              <a:t>Merawat</a:t>
            </a:r>
            <a:r>
              <a:rPr lang="en-US" dirty="0"/>
              <a:t> website </a:t>
            </a:r>
            <a:r>
              <a:rPr lang="en-US" dirty="0" err="1"/>
              <a:t>perusahaan</a:t>
            </a:r>
            <a:r>
              <a:rPr lang="en-US" dirty="0"/>
              <a:t> dan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online</a:t>
            </a:r>
          </a:p>
          <a:p>
            <a:pPr lvl="0"/>
            <a:r>
              <a:rPr lang="en-US" dirty="0" err="1"/>
              <a:t>Menyelenggarakan</a:t>
            </a:r>
            <a:r>
              <a:rPr lang="en-US" dirty="0"/>
              <a:t> event dan </a:t>
            </a:r>
            <a:r>
              <a:rPr lang="en-US" dirty="0" err="1"/>
              <a:t>pameran</a:t>
            </a:r>
            <a:endParaRPr lang="en-US" dirty="0"/>
          </a:p>
          <a:p>
            <a:pPr lvl="0"/>
            <a:r>
              <a:rPr lang="en-US" dirty="0"/>
              <a:t>Update database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CRM </a:t>
            </a:r>
            <a:r>
              <a:rPr lang="en-US" i="1" dirty="0"/>
              <a:t>(Customer </a:t>
            </a:r>
            <a:r>
              <a:rPr lang="en-US" i="1" dirty="0" err="1"/>
              <a:t>Reationship</a:t>
            </a:r>
            <a:r>
              <a:rPr lang="en-US" i="1" dirty="0"/>
              <a:t> Management)</a:t>
            </a:r>
            <a:endParaRPr lang="en-US" dirty="0"/>
          </a:p>
          <a:p>
            <a:pPr lvl="0"/>
            <a:r>
              <a:rPr lang="en-US" dirty="0" err="1"/>
              <a:t>Pengkoordinasian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marketing </a:t>
            </a:r>
            <a:r>
              <a:rPr lang="en-US" dirty="0" err="1"/>
              <a:t>secara</a:t>
            </a:r>
            <a:r>
              <a:rPr lang="en-US" dirty="0"/>
              <a:t> internal dan </a:t>
            </a:r>
            <a:r>
              <a:rPr lang="en-US" dirty="0" err="1"/>
              <a:t>organisasi</a:t>
            </a:r>
            <a:endParaRPr lang="en-US" dirty="0"/>
          </a:p>
          <a:p>
            <a:pPr lvl="0"/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performa</a:t>
            </a:r>
            <a:endParaRPr lang="en-US" dirty="0"/>
          </a:p>
          <a:p>
            <a:pPr lvl="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di </a:t>
            </a:r>
            <a:r>
              <a:rPr lang="en-US" dirty="0" err="1"/>
              <a:t>sosial</a:t>
            </a:r>
            <a:r>
              <a:rPr lang="en-US" dirty="0"/>
              <a:t>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6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2F452-FAEA-4A4F-B23B-9978898B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A0119-CAC0-41E8-9B56-B11AA8679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1. </a:t>
            </a:r>
            <a:r>
              <a:rPr lang="en-US" i="1" dirty="0"/>
              <a:t>Word of Mouth Marketing</a:t>
            </a:r>
            <a:endParaRPr lang="en-US" dirty="0"/>
          </a:p>
          <a:p>
            <a:r>
              <a:rPr lang="en-US" dirty="0" err="1"/>
              <a:t>Pengertian</a:t>
            </a:r>
            <a:r>
              <a:rPr lang="en-US" dirty="0"/>
              <a:t> marketing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customer lain. WOMM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b="1" u="sng" dirty="0" err="1">
                <a:hlinkClick r:id="rId2"/>
              </a:rPr>
              <a:t>promosi</a:t>
            </a:r>
            <a:r>
              <a:rPr lang="en-US" b="1" u="sng" dirty="0">
                <a:hlinkClick r:id="rId2"/>
              </a:rPr>
              <a:t> </a:t>
            </a:r>
            <a:r>
              <a:rPr lang="en-US" b="1" u="sng" dirty="0" err="1">
                <a:hlinkClick r:id="rId2"/>
              </a:rPr>
              <a:t>dari</a:t>
            </a:r>
            <a:r>
              <a:rPr lang="en-US" b="1" u="sng" dirty="0">
                <a:hlinkClick r:id="rId2"/>
              </a:rPr>
              <a:t> </a:t>
            </a:r>
            <a:r>
              <a:rPr lang="en-US" b="1" u="sng" dirty="0" err="1">
                <a:hlinkClick r:id="rId2"/>
              </a:rPr>
              <a:t>mulut</a:t>
            </a:r>
            <a:r>
              <a:rPr lang="en-US" b="1" u="sng" dirty="0">
                <a:hlinkClick r:id="rId2"/>
              </a:rPr>
              <a:t> </a:t>
            </a:r>
            <a:r>
              <a:rPr lang="en-US" b="1" u="sng" dirty="0" err="1">
                <a:hlinkClick r:id="rId2"/>
              </a:rPr>
              <a:t>ke</a:t>
            </a:r>
            <a:r>
              <a:rPr lang="en-US" b="1" u="sng" dirty="0">
                <a:hlinkClick r:id="rId2"/>
              </a:rPr>
              <a:t> </a:t>
            </a:r>
            <a:r>
              <a:rPr lang="en-US" b="1" u="sng" dirty="0" err="1">
                <a:hlinkClick r:id="rId2"/>
              </a:rPr>
              <a:t>mulut</a:t>
            </a:r>
            <a:r>
              <a:rPr lang="en-US" dirty="0"/>
              <a:t> 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oral dan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exited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membagikan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pada orang lain.</a:t>
            </a:r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berkumpul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Nah,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ampuh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.</a:t>
            </a:r>
          </a:p>
          <a:p>
            <a:r>
              <a:rPr lang="en-US" dirty="0"/>
              <a:t>2. </a:t>
            </a:r>
            <a:r>
              <a:rPr lang="en-US" i="1" dirty="0"/>
              <a:t>Call to Action (CTA)</a:t>
            </a:r>
            <a:endParaRPr lang="en-US" dirty="0"/>
          </a:p>
          <a:p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trafik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website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website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CTA.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website yang </a:t>
            </a:r>
            <a:r>
              <a:rPr lang="en-US" dirty="0" err="1"/>
              <a:t>memakai</a:t>
            </a:r>
            <a:r>
              <a:rPr lang="en-US" dirty="0"/>
              <a:t> text, </a:t>
            </a:r>
            <a:r>
              <a:rPr lang="en-US" dirty="0" err="1"/>
              <a:t>grafik</a:t>
            </a:r>
            <a:r>
              <a:rPr lang="en-US" dirty="0"/>
              <a:t> dan </a:t>
            </a:r>
            <a:r>
              <a:rPr lang="en-US" dirty="0" err="1"/>
              <a:t>elemen</a:t>
            </a:r>
            <a:r>
              <a:rPr lang="en-US" dirty="0"/>
              <a:t> web yang </a:t>
            </a:r>
            <a:r>
              <a:rPr lang="en-US" dirty="0" err="1"/>
              <a:t>lainnya</a:t>
            </a:r>
            <a:r>
              <a:rPr lang="en-US" dirty="0"/>
              <a:t>. 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ampuh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online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</a:t>
            </a:r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website </a:t>
            </a:r>
            <a:r>
              <a:rPr lang="en-US" dirty="0" err="1"/>
              <a:t>terserbut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.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CTA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pengunjung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73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2F452-FAEA-4A4F-B23B-9978898B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A0119-CAC0-41E8-9B56-B11AA8679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3. </a:t>
            </a:r>
            <a:r>
              <a:rPr lang="en-US" i="1" dirty="0"/>
              <a:t>Relationship Marketing</a:t>
            </a:r>
            <a:endParaRPr lang="en-US" dirty="0"/>
          </a:p>
          <a:p>
            <a:r>
              <a:rPr lang="en-US" dirty="0"/>
              <a:t>Banyak yang </a:t>
            </a:r>
            <a:r>
              <a:rPr lang="en-US" dirty="0" err="1"/>
              <a:t>berpendapat</a:t>
            </a:r>
            <a:r>
              <a:rPr lang="en-US" dirty="0"/>
              <a:t> relationship marketing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 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dana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menggaet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Alasannya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loyal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meluncurkan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r>
              <a:rPr lang="en-US" dirty="0"/>
              <a:t>4. </a:t>
            </a:r>
            <a:r>
              <a:rPr lang="en-US" i="1" dirty="0"/>
              <a:t>Cloud Marketing</a:t>
            </a:r>
            <a:endParaRPr lang="en-US" dirty="0"/>
          </a:p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terbilang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 </a:t>
            </a:r>
            <a:r>
              <a:rPr lang="en-US" i="1" u="sng" dirty="0">
                <a:hlinkClick r:id="rId2"/>
              </a:rPr>
              <a:t>Cloud marketing</a:t>
            </a:r>
            <a:r>
              <a:rPr lang="en-US" dirty="0"/>
              <a:t> 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dan </a:t>
            </a:r>
            <a:r>
              <a:rPr lang="en-US" dirty="0" err="1"/>
              <a:t>asetnya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online.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cloud marketing </a:t>
            </a:r>
            <a:r>
              <a:rPr lang="en-US" dirty="0" err="1"/>
              <a:t>adalah</a:t>
            </a:r>
            <a:r>
              <a:rPr lang="en-US" dirty="0"/>
              <a:t> affiliate program yang </a:t>
            </a:r>
            <a:r>
              <a:rPr lang="en-US" dirty="0" err="1"/>
              <a:t>dilakukan</a:t>
            </a:r>
            <a:r>
              <a:rPr lang="en-US" dirty="0"/>
              <a:t> oleh Amazon.</a:t>
            </a:r>
          </a:p>
          <a:p>
            <a:r>
              <a:rPr lang="en-US" dirty="0"/>
              <a:t>Amazon </a:t>
            </a:r>
            <a:r>
              <a:rPr lang="en-US" dirty="0" err="1"/>
              <a:t>memungkinkan</a:t>
            </a:r>
            <a:r>
              <a:rPr lang="en-US" dirty="0"/>
              <a:t> </a:t>
            </a:r>
            <a:r>
              <a:rPr lang="en-US" i="1" dirty="0"/>
              <a:t>associates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memodifikasi</a:t>
            </a:r>
            <a:r>
              <a:rPr lang="en-US" dirty="0"/>
              <a:t> dan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heran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acara </a:t>
            </a:r>
            <a:r>
              <a:rPr lang="en-US" dirty="0" err="1"/>
              <a:t>televisi</a:t>
            </a:r>
            <a:r>
              <a:rPr lang="en-US" dirty="0"/>
              <a:t>, film dan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 oleh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Kindle Fire.</a:t>
            </a:r>
          </a:p>
          <a:p>
            <a:r>
              <a:rPr lang="en-US" dirty="0"/>
              <a:t>5. </a:t>
            </a:r>
            <a:r>
              <a:rPr lang="en-US" i="1" dirty="0"/>
              <a:t>PR Marketing</a:t>
            </a:r>
            <a:endParaRPr lang="en-US" dirty="0"/>
          </a:p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yang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i="1" dirty="0"/>
              <a:t>Public Relations</a:t>
            </a:r>
            <a:r>
              <a:rPr lang="en-US" dirty="0"/>
              <a:t>. Banyak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dan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1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3421C-EEA2-4D66-84F2-22200B89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Pemasaran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3E1E-CF86-44FD-B863-162357AAF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, </a:t>
            </a:r>
            <a:r>
              <a:rPr lang="en-US" dirty="0" err="1"/>
              <a:t>terpadu</a:t>
            </a:r>
            <a:r>
              <a:rPr lang="en-US" dirty="0"/>
              <a:t>, dan </a:t>
            </a:r>
            <a:r>
              <a:rPr lang="en-US" dirty="0" err="1"/>
              <a:t>terencana</a:t>
            </a:r>
            <a:r>
              <a:rPr lang="en-US" dirty="0"/>
              <a:t>,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agar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mengakomodir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pasar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mengkomunikasikan</a:t>
            </a:r>
            <a:r>
              <a:rPr lang="en-US" dirty="0"/>
              <a:t>, </a:t>
            </a:r>
            <a:r>
              <a:rPr lang="en-US" dirty="0" err="1"/>
              <a:t>menyampaikan</a:t>
            </a:r>
            <a:r>
              <a:rPr lang="en-US" dirty="0"/>
              <a:t>, dan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tawaran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klien</a:t>
            </a:r>
            <a:r>
              <a:rPr lang="en-US" dirty="0"/>
              <a:t>, </a:t>
            </a:r>
            <a:r>
              <a:rPr lang="en-US" dirty="0" err="1"/>
              <a:t>mitra</a:t>
            </a:r>
            <a:r>
              <a:rPr lang="en-US" dirty="0"/>
              <a:t>, dan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386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79D-D04B-48BA-9EBA-E90CA94D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86119-633C-4F84-8696-ADD7D54F9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diidentikan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potensial</a:t>
            </a:r>
            <a:r>
              <a:rPr lang="en-US" dirty="0"/>
              <a:t>.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periklanan</a:t>
            </a:r>
            <a:r>
              <a:rPr lang="en-US" dirty="0"/>
              <a:t>, public relation, </a:t>
            </a:r>
            <a:r>
              <a:rPr lang="en-US" dirty="0" err="1"/>
              <a:t>promosi</a:t>
            </a:r>
            <a:r>
              <a:rPr lang="en-US" dirty="0"/>
              <a:t> dan </a:t>
            </a:r>
            <a:r>
              <a:rPr lang="en-US" dirty="0" err="1"/>
              <a:t>penjualan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9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99CE-742B-47E9-9E8D-EC33CF0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B8B56-CE0A-4B9B-8DEB-02CB2999E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. Di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 </a:t>
            </a:r>
            <a:r>
              <a:rPr lang="en-US" i="1" dirty="0"/>
              <a:t>marketing executives</a:t>
            </a:r>
            <a:r>
              <a:rPr lang="en-US" dirty="0"/>
              <a:t> 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beriklan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juga </a:t>
            </a:r>
            <a:r>
              <a:rPr lang="en-US" dirty="0" err="1"/>
              <a:t>memprediksi</a:t>
            </a:r>
            <a:r>
              <a:rPr lang="en-US" dirty="0"/>
              <a:t> </a:t>
            </a:r>
            <a:r>
              <a:rPr lang="en-US" i="1" dirty="0"/>
              <a:t>lifespan</a:t>
            </a:r>
            <a:r>
              <a:rPr lang="en-US" dirty="0"/>
              <a:t> 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0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2ED1-FC65-4523-8C69-DAAD7ACEB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Para Ahli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F16A-DBE4-463B-A9B9-EDE77F0E4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91" y="1191490"/>
            <a:ext cx="11369964" cy="566650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</a:t>
            </a:r>
            <a:r>
              <a:rPr lang="en-US" b="1" dirty="0"/>
              <a:t>. John Westwood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Menurut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John Westwood,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pengertian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pemasaran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sebuah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usaha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terpadu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dilakukan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memenuhi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kebutuhan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konsumen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memberikan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keuntungan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/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laba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kepada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perusahaan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2. </a:t>
            </a:r>
            <a:r>
              <a:rPr lang="en-US" b="1" dirty="0"/>
              <a:t>Tung </a:t>
            </a:r>
            <a:r>
              <a:rPr lang="en-US" b="1" dirty="0" err="1"/>
              <a:t>Dasem</a:t>
            </a:r>
            <a:r>
              <a:rPr lang="en-US" b="1" dirty="0"/>
              <a:t> </a:t>
            </a:r>
            <a:r>
              <a:rPr lang="en-US" b="1" dirty="0" err="1"/>
              <a:t>Waringin</a:t>
            </a:r>
            <a:endParaRPr lang="en-US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Menurut</a:t>
            </a:r>
            <a:r>
              <a:rPr lang="en-US" dirty="0"/>
              <a:t> Tung </a:t>
            </a:r>
            <a:r>
              <a:rPr lang="en-US" dirty="0" err="1"/>
              <a:t>Desem</a:t>
            </a:r>
            <a:r>
              <a:rPr lang="en-US" dirty="0"/>
              <a:t> </a:t>
            </a:r>
            <a:r>
              <a:rPr lang="en-US" dirty="0" err="1"/>
              <a:t>Waringin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3. </a:t>
            </a:r>
            <a:r>
              <a:rPr lang="en-US" b="1" dirty="0"/>
              <a:t>Philip Kotler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Menurut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Kotler,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pengertian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pemasaran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aktivitas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sosial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sebuah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pengaturan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dilakukan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oleh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perorangan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ataupun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sekelompok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orang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tujuan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mendapatkan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tujuan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mereka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jalan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membuat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produk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menukarkannya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besaran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nominal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tertentu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pihak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lain.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4. </a:t>
            </a:r>
            <a:r>
              <a:rPr lang="en-US" b="1" dirty="0"/>
              <a:t>Jay Abraham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Menurut</a:t>
            </a:r>
            <a:r>
              <a:rPr lang="en-US" dirty="0"/>
              <a:t> Jay Abraham,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peling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5.</a:t>
            </a:r>
            <a:r>
              <a:rPr lang="en-US" b="1" dirty="0"/>
              <a:t> William J. Stanton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Menurut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William J. Stanton,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definisi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pemasaran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keseluruhan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berbagai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kegiatan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bisnis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usaha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ditujukan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merencanakan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menentukan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harga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barang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mempromosikannya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mendistribusikannya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bisa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memuaskan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konsumen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6. </a:t>
            </a:r>
            <a:r>
              <a:rPr lang="en-US" b="1" dirty="0"/>
              <a:t>Hair dan Mc. Daniel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Menurut</a:t>
            </a:r>
            <a:r>
              <a:rPr lang="en-US" dirty="0"/>
              <a:t> Hair dan Mc. Daniel,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perencanaan</a:t>
            </a:r>
            <a:r>
              <a:rPr lang="en-US" dirty="0"/>
              <a:t> dan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,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dan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dan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yang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dan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7. </a:t>
            </a:r>
            <a:r>
              <a:rPr lang="en-US" b="1" dirty="0" err="1"/>
              <a:t>Basu</a:t>
            </a:r>
            <a:r>
              <a:rPr lang="en-US" b="1" dirty="0"/>
              <a:t> dan Hani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Menurut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Basu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dan Hani,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pengertian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pemasaran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proses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kegiatan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perencanaan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pengelolaan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barang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penetapan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banderol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harga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barang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tersebut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hingga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proses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promosi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maupun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pendistribusiannya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dimana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keseluruhan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proses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pemasaran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bertujuan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memenuhi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kebutuhan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maupun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memperoleh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laba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00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7E0B-77BA-49EC-A4D8-29B0CD68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dan </a:t>
            </a:r>
            <a:r>
              <a:rPr lang="en-US" dirty="0" err="1"/>
              <a:t>fungsinya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F5E88-4E1D-4088-90F3-75417B557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Setelah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. Marketing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dan </a:t>
            </a:r>
            <a:r>
              <a:rPr lang="en-US" dirty="0" err="1"/>
              <a:t>kepuasan</a:t>
            </a:r>
            <a:r>
              <a:rPr lang="en-US" dirty="0"/>
              <a:t> </a:t>
            </a:r>
            <a:r>
              <a:rPr lang="en-US" b="1" u="sng" dirty="0" err="1">
                <a:hlinkClick r:id="rId2"/>
              </a:rPr>
              <a:t>konsumen</a:t>
            </a:r>
            <a:r>
              <a:rPr lang="en-US" dirty="0"/>
              <a:t>.</a:t>
            </a:r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dan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C0F7-B27A-4079-9766-BD336FFF6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73" y="5223452"/>
            <a:ext cx="11667834" cy="1496003"/>
          </a:xfrm>
        </p:spPr>
        <p:txBody>
          <a:bodyPr>
            <a:noAutofit/>
          </a:bodyPr>
          <a:lstStyle/>
          <a:p>
            <a:r>
              <a:rPr lang="en-US" sz="3200" b="1" dirty="0"/>
              <a:t>Ujung </a:t>
            </a:r>
            <a:r>
              <a:rPr lang="en-US" sz="3200" b="1" dirty="0" err="1"/>
              <a:t>tombak</a:t>
            </a:r>
            <a:r>
              <a:rPr lang="en-US" sz="3200" b="1" dirty="0"/>
              <a:t> </a:t>
            </a:r>
            <a:r>
              <a:rPr lang="en-US" sz="3200" b="1" dirty="0" err="1"/>
              <a:t>semua</a:t>
            </a:r>
            <a:r>
              <a:rPr lang="en-US" sz="3200" b="1" dirty="0"/>
              <a:t> </a:t>
            </a:r>
            <a:r>
              <a:rPr lang="en-US" sz="3200" b="1" dirty="0" err="1"/>
              <a:t>bisnis</a:t>
            </a:r>
            <a:r>
              <a:rPr lang="en-US" sz="3200" b="1" dirty="0"/>
              <a:t> </a:t>
            </a:r>
            <a:r>
              <a:rPr lang="en-US" sz="3200" b="1" dirty="0" err="1"/>
              <a:t>terletak</a:t>
            </a:r>
            <a:r>
              <a:rPr lang="en-US" sz="3200" b="1" dirty="0"/>
              <a:t> pada </a:t>
            </a:r>
            <a:r>
              <a:rPr lang="en-US" sz="3200" b="1" dirty="0" err="1"/>
              <a:t>kesuksesan</a:t>
            </a:r>
            <a:r>
              <a:rPr lang="en-US" sz="3200" b="1" dirty="0"/>
              <a:t> </a:t>
            </a:r>
            <a:r>
              <a:rPr lang="en-US" sz="3200" b="1" dirty="0" err="1"/>
              <a:t>pemasarannya</a:t>
            </a:r>
            <a:r>
              <a:rPr lang="en-US" sz="3200" b="1" dirty="0"/>
              <a:t>. </a:t>
            </a:r>
            <a:r>
              <a:rPr lang="en-US" sz="3200" b="1" dirty="0" err="1"/>
              <a:t>Betapa</a:t>
            </a:r>
            <a:r>
              <a:rPr lang="en-US" sz="3200" b="1" dirty="0"/>
              <a:t> pun </a:t>
            </a:r>
            <a:r>
              <a:rPr lang="en-US" sz="3200" b="1" dirty="0" err="1"/>
              <a:t>bagus</a:t>
            </a:r>
            <a:r>
              <a:rPr lang="en-US" sz="3200" b="1" dirty="0"/>
              <a:t> </a:t>
            </a:r>
            <a:r>
              <a:rPr lang="en-US" sz="3200" b="1" dirty="0" err="1"/>
              <a:t>produk</a:t>
            </a:r>
            <a:r>
              <a:rPr lang="en-US" sz="3200" b="1" dirty="0"/>
              <a:t> yang Anda </a:t>
            </a:r>
            <a:r>
              <a:rPr lang="en-US" sz="3200" b="1" dirty="0" err="1"/>
              <a:t>buat</a:t>
            </a:r>
            <a:r>
              <a:rPr lang="en-US" sz="3200" b="1" dirty="0"/>
              <a:t>, </a:t>
            </a:r>
            <a:r>
              <a:rPr lang="en-US" sz="3200" b="1" dirty="0" err="1"/>
              <a:t>tentu</a:t>
            </a:r>
            <a:r>
              <a:rPr lang="en-US" sz="3200" b="1" dirty="0"/>
              <a:t>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akan</a:t>
            </a:r>
            <a:r>
              <a:rPr lang="en-US" sz="3200" b="1" dirty="0"/>
              <a:t> </a:t>
            </a:r>
            <a:r>
              <a:rPr lang="en-US" sz="3200" b="1" dirty="0" err="1"/>
              <a:t>sukses</a:t>
            </a:r>
            <a:r>
              <a:rPr lang="en-US" sz="3200" b="1" dirty="0"/>
              <a:t> </a:t>
            </a:r>
            <a:r>
              <a:rPr lang="en-US" sz="3200" b="1" dirty="0" err="1"/>
              <a:t>tanpa</a:t>
            </a:r>
            <a:r>
              <a:rPr lang="en-US" sz="3200" b="1" dirty="0"/>
              <a:t> </a:t>
            </a:r>
            <a:r>
              <a:rPr lang="en-US" sz="3200" b="1" dirty="0" err="1"/>
              <a:t>strategi</a:t>
            </a:r>
            <a:r>
              <a:rPr lang="en-US" sz="3200" b="1" dirty="0"/>
              <a:t> </a:t>
            </a:r>
            <a:r>
              <a:rPr lang="en-US" sz="3200" b="1" dirty="0" err="1"/>
              <a:t>pemasaran</a:t>
            </a:r>
            <a:r>
              <a:rPr lang="en-US" sz="3200" b="1" dirty="0"/>
              <a:t> yang </a:t>
            </a:r>
            <a:r>
              <a:rPr lang="en-US" sz="3200" b="1" dirty="0" err="1"/>
              <a:t>baik</a:t>
            </a:r>
            <a:r>
              <a:rPr lang="en-US" sz="3200" b="1" dirty="0"/>
              <a:t>.</a:t>
            </a:r>
          </a:p>
        </p:txBody>
      </p:sp>
      <p:pic>
        <p:nvPicPr>
          <p:cNvPr id="4" name="Content Placeholder 3" descr="Tugas Pemasaran">
            <a:extLst>
              <a:ext uri="{FF2B5EF4-FFF2-40B4-BE49-F238E27FC236}">
                <a16:creationId xmlns:a16="http://schemas.microsoft.com/office/drawing/2014/main" id="{191E95A6-DAA4-4F08-8340-812DEC3AD88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73" y="138545"/>
            <a:ext cx="11667835" cy="4927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326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53EB-4082-4AEE-9332-1BF5F2026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PEMASARAN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736C-E276-48B2-B0BF-C17AD7FB7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en-US" dirty="0"/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dan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oleh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r>
              <a:rPr lang="en-US" dirty="0"/>
              <a:t>2. </a:t>
            </a:r>
            <a:r>
              <a:rPr lang="en-US" dirty="0" err="1"/>
              <a:t>Mencapai</a:t>
            </a:r>
            <a:r>
              <a:rPr lang="en-US" dirty="0"/>
              <a:t> Target </a:t>
            </a:r>
            <a:r>
              <a:rPr lang="en-US" dirty="0" err="1"/>
              <a:t>Penjualan</a:t>
            </a:r>
            <a:endParaRPr lang="en-US" dirty="0"/>
          </a:p>
          <a:p>
            <a:r>
              <a:rPr lang="en-US" dirty="0"/>
              <a:t>Target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. Tim marketing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target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dan </a:t>
            </a:r>
            <a:r>
              <a:rPr lang="en-US" dirty="0" err="1"/>
              <a:t>kegiatan</a:t>
            </a:r>
            <a:r>
              <a:rPr lang="en-US" dirty="0"/>
              <a:t> pasar.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4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53EB-4082-4AEE-9332-1BF5F2026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736C-E276-48B2-B0BF-C17AD7FB7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3.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  <a:p>
            <a:r>
              <a:rPr lang="en-US" dirty="0" err="1"/>
              <a:t>Selain</a:t>
            </a:r>
            <a:r>
              <a:rPr lang="en-US" dirty="0"/>
              <a:t> target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dan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marketing.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proses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.</a:t>
            </a:r>
          </a:p>
          <a:p>
            <a:r>
              <a:rPr lang="en-US" dirty="0"/>
              <a:t>4.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Lanjutan</a:t>
            </a:r>
            <a:endParaRPr lang="en-US" dirty="0"/>
          </a:p>
          <a:p>
            <a:r>
              <a:rPr lang="en-US" dirty="0"/>
              <a:t>Ada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 </a:t>
            </a:r>
            <a:r>
              <a:rPr lang="en-US" b="1" u="sng" dirty="0" err="1">
                <a:hlinkClick r:id="rId2"/>
              </a:rPr>
              <a:t>strategi</a:t>
            </a:r>
            <a:r>
              <a:rPr lang="en-US" b="1" u="sng" dirty="0">
                <a:hlinkClick r:id="rId2"/>
              </a:rPr>
              <a:t> </a:t>
            </a:r>
            <a:r>
              <a:rPr lang="en-US" b="1" u="sng" dirty="0" err="1">
                <a:hlinkClick r:id="rId2"/>
              </a:rPr>
              <a:t>pemasaran</a:t>
            </a:r>
            <a:r>
              <a:rPr lang="en-US" dirty="0"/>
              <a:t> 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oleh </a:t>
            </a:r>
            <a:r>
              <a:rPr lang="en-US" dirty="0" err="1"/>
              <a:t>tim</a:t>
            </a:r>
            <a:r>
              <a:rPr lang="en-US" dirty="0"/>
              <a:t> marketing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diskon</a:t>
            </a:r>
            <a:r>
              <a:rPr lang="en-US" dirty="0"/>
              <a:t>.</a:t>
            </a:r>
          </a:p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target profit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mendpatkan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diskon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01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645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PEMASARAN</vt:lpstr>
      <vt:lpstr>Pengertian Pemasaran </vt:lpstr>
      <vt:lpstr>PowerPoint Presentation</vt:lpstr>
      <vt:lpstr>PowerPoint Presentation</vt:lpstr>
      <vt:lpstr>Pengertian Pemasaran Menurut Para Ahli </vt:lpstr>
      <vt:lpstr>Pengertian pemasaran dan fungsinya </vt:lpstr>
      <vt:lpstr>Ujung tombak semua bisnis terletak pada kesuksesan pemasarannya. Betapa pun bagus produk yang Anda buat, tentu tidak akan sukses tanpa strategi pemasaran yang baik.</vt:lpstr>
      <vt:lpstr>TUGAS PEMASARAN</vt:lpstr>
      <vt:lpstr>PowerPoint Presentation</vt:lpstr>
      <vt:lpstr>PowerPoint Presentation</vt:lpstr>
      <vt:lpstr>Tanggung jawab yang dipikul oleh manajer pemasaran </vt:lpstr>
      <vt:lpstr>jenis pemasaran </vt:lpstr>
      <vt:lpstr>jenis pemasaran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PEMASARAN</dc:title>
  <dc:creator>SIMRS</dc:creator>
  <cp:lastModifiedBy>SIMRS</cp:lastModifiedBy>
  <cp:revision>6</cp:revision>
  <dcterms:created xsi:type="dcterms:W3CDTF">2019-09-19T01:36:48Z</dcterms:created>
  <dcterms:modified xsi:type="dcterms:W3CDTF">2019-09-23T00:29:44Z</dcterms:modified>
</cp:coreProperties>
</file>